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2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83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6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69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99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8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4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2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2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3BE9-15A0-431E-BFDB-4AE9FEBAF638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4A0D584-B38B-4F3D-A98A-059E9BB9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3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Задача визуализации ОКТ-изображений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84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ОКТ, спроецированное на </a:t>
            </a:r>
            <a:r>
              <a:rPr lang="en-US" dirty="0" smtClean="0"/>
              <a:t>PARULA </a:t>
            </a:r>
            <a:r>
              <a:rPr lang="ru-RU" dirty="0" smtClean="0"/>
              <a:t>пространство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35" y="1930400"/>
            <a:ext cx="5960745" cy="42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705393"/>
            <a:ext cx="1470660" cy="1467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506730"/>
            <a:ext cx="1799517" cy="182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37" y="654005"/>
            <a:ext cx="1583763" cy="15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5" y="2415539"/>
            <a:ext cx="1800145" cy="1781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755" y="506730"/>
            <a:ext cx="1840526" cy="1821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599" y="2415540"/>
            <a:ext cx="1602001" cy="1595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7089" y="2415540"/>
            <a:ext cx="1570311" cy="1596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579" y="2415540"/>
            <a:ext cx="1745418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8379" y="4356817"/>
            <a:ext cx="1711887" cy="16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010" y="4196411"/>
            <a:ext cx="1568446" cy="15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Благодарю за внимание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4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4405"/>
          </a:xfrm>
        </p:spPr>
        <p:txBody>
          <a:bodyPr/>
          <a:lstStyle/>
          <a:p>
            <a:r>
              <a:rPr lang="ru-RU" dirty="0" smtClean="0"/>
              <a:t>Оптическая Когерентная Томография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1578999"/>
            <a:ext cx="5341620" cy="39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 данных </a:t>
            </a:r>
            <a:r>
              <a:rPr lang="en-US" dirty="0" smtClean="0"/>
              <a:t>HDF5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Универсальная иерархическая модель данных, предназначенная для хранения большого количества цифровой информации</a:t>
            </a:r>
          </a:p>
          <a:p>
            <a:r>
              <a:rPr lang="ru-RU" dirty="0" smtClean="0"/>
              <a:t>Содержит иерархию их двух основных типов объектов: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Group</a:t>
            </a:r>
            <a:endParaRPr lang="en-US" dirty="0"/>
          </a:p>
          <a:p>
            <a:r>
              <a:rPr lang="ru-RU" dirty="0" smtClean="0"/>
              <a:t>Поддерживается некоммерческой организацией </a:t>
            </a:r>
            <a:r>
              <a:rPr lang="en-US" dirty="0" smtClean="0"/>
              <a:t>HDF Group</a:t>
            </a:r>
            <a:endParaRPr lang="ru-RU" dirty="0" smtClean="0"/>
          </a:p>
          <a:p>
            <a:r>
              <a:rPr lang="ru-RU" dirty="0" smtClean="0"/>
              <a:t>Разрабатываются и поддерживаются библиотеки и утилиты для работы с данным форматом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117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via C++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1" y="2145102"/>
            <a:ext cx="5818357" cy="38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9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Исходное изображение ОКТ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83" y="1371510"/>
            <a:ext cx="7827663" cy="49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Пространство цветов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1558112"/>
            <a:ext cx="5500687" cy="43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" y="2051685"/>
            <a:ext cx="5042446" cy="3663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3" y="1395412"/>
            <a:ext cx="3924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Изображение ОКТ</a:t>
            </a:r>
            <a:r>
              <a:rPr lang="en-US" dirty="0" smtClean="0"/>
              <a:t>, </a:t>
            </a:r>
            <a:r>
              <a:rPr lang="ru-RU" dirty="0" smtClean="0"/>
              <a:t>спроецированное на </a:t>
            </a:r>
            <a:r>
              <a:rPr lang="en-US" dirty="0" smtClean="0"/>
              <a:t>HSV</a:t>
            </a:r>
            <a:r>
              <a:rPr lang="ru-RU" dirty="0" smtClean="0"/>
              <a:t> пространство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2062163"/>
            <a:ext cx="5852160" cy="42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4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PARULA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1552575"/>
            <a:ext cx="67246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88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458</TotalTime>
  <Words>75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Задача визуализации ОКТ-изображений</vt:lpstr>
      <vt:lpstr>Оптическая Когерентная Томография</vt:lpstr>
      <vt:lpstr>Формат данных HDF5</vt:lpstr>
      <vt:lpstr>HDF5 via C++</vt:lpstr>
      <vt:lpstr>Исходное изображение ОКТ</vt:lpstr>
      <vt:lpstr>Пространство цветов</vt:lpstr>
      <vt:lpstr>HSV</vt:lpstr>
      <vt:lpstr>Изображение ОКТ, спроецированное на HSV пространство</vt:lpstr>
      <vt:lpstr>PARULA</vt:lpstr>
      <vt:lpstr>Изображение ОКТ, спроецированное на PARULA пространство</vt:lpstr>
      <vt:lpstr>PowerPoint Presentation</vt:lpstr>
      <vt:lpstr>Благодарю за внимание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визуализации ОКТ-изображений</dc:title>
  <dc:creator>Helga Gebremariam</dc:creator>
  <cp:lastModifiedBy>Helga Gebremariam</cp:lastModifiedBy>
  <cp:revision>25</cp:revision>
  <dcterms:created xsi:type="dcterms:W3CDTF">2017-05-01T07:32:58Z</dcterms:created>
  <dcterms:modified xsi:type="dcterms:W3CDTF">2017-05-02T07:22:01Z</dcterms:modified>
</cp:coreProperties>
</file>